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5"/>
  </p:notesMasterIdLst>
  <p:handoutMasterIdLst>
    <p:handoutMasterId r:id="rId16"/>
  </p:handoutMasterIdLst>
  <p:sldIdLst>
    <p:sldId id="332" r:id="rId7"/>
    <p:sldId id="335" r:id="rId8"/>
    <p:sldId id="342" r:id="rId9"/>
    <p:sldId id="352" r:id="rId10"/>
    <p:sldId id="351" r:id="rId11"/>
    <p:sldId id="350" r:id="rId12"/>
    <p:sldId id="349" r:id="rId13"/>
    <p:sldId id="333" r:id="rId1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585" autoAdjust="0"/>
  </p:normalViewPr>
  <p:slideViewPr>
    <p:cSldViewPr snapToGrid="0">
      <p:cViewPr varScale="1">
        <p:scale>
          <a:sx n="88" d="100"/>
          <a:sy n="88" d="100"/>
        </p:scale>
        <p:origin x="143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12/14/2020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12/14/2020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 the objectives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897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 the Learners thinking about how we see cars as all being the same, but there are many different design features that can be employed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Some of these choices will impact performance and safety but some may be down to cosmetics, fashion and trends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998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 the four key decisions students will have to make first.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4532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impact of number of wheels and how this will influence style as well as how the power is applied and the vehicle is steered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the Learners to create a pros/cons table to help them make a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01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Remind Learners about how the </a:t>
            </a:r>
            <a:r>
              <a:rPr lang="en-GB" b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steered, but this is not the only way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the Learners thinking about what might be the best way to steer their vehicle as well as which method will be the most practical to develop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the Learners to complete a pros/cons table for steering technology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323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Learners to review the scenario.</a:t>
            </a:r>
          </a:p>
          <a:p>
            <a:r>
              <a:rPr lang="en-US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is for the whole Egg family – how many passengers will need to be driven around?</a:t>
            </a:r>
          </a:p>
          <a:p>
            <a:r>
              <a:rPr lang="en-US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will the cabin be laid out?  Traditional 2 + 2? or single file 1+1+1+1?</a:t>
            </a:r>
          </a:p>
          <a:p>
            <a:r>
              <a:rPr lang="en-US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Learners to discuss this in their teams and record their decision with reasoning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135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761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4554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4795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8770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3158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2028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24247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9913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513802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93680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829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7827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354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80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117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3952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64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0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8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7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42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455272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25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hyperlink" Target="https://www.google.com/url?sa=i&amp;rct=j&amp;q=&amp;esrc=s&amp;source=images&amp;cd=&amp;ved=2ahUKEwjNqMK86MnfAhVHyhoKHXy7BfcQjRx6BAgBEAU&amp;url=https://commons.wikimedia.org/wiki/File:Sport_cars.jpg&amp;psig=AOvVaw2qdldkxLvoQEoXgH2z7Pad&amp;ust=1546337013061256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EC2B2-B27B-44E3-BBB0-4C56A21AD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80906" y="4493337"/>
            <a:ext cx="4268207" cy="289871"/>
          </a:xfrm>
        </p:spPr>
        <p:txBody>
          <a:bodyPr/>
          <a:lstStyle/>
          <a:p>
            <a:r>
              <a:rPr lang="en-GB" sz="2000" dirty="0"/>
              <a:t>Lesson 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73481-9F0A-4F23-BA85-93BE3E90CE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Part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355" y="5938981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Decide and design the car platform layout in terms of number of wheels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Decide and design how the car will turn or steer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Decide and design how the car will keep the occupants safe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F7ED-F29B-4EC7-8B21-A2ABBF6FF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6" y="1227221"/>
            <a:ext cx="11180867" cy="5120313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might think that designing a car will be easy – after all, all cars are the same! 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only difference is ours will be smart!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decisions you make now will have a huge impact on: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well you car drives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safe your car is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your car looks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well it sells</a:t>
            </a: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638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F7ED-F29B-4EC7-8B21-A2ABBF6FF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6" y="1299411"/>
            <a:ext cx="11180867" cy="5048123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four key decisions to make first are:</a:t>
            </a:r>
          </a:p>
          <a:p>
            <a:pPr>
              <a:spcBef>
                <a:spcPts val="1200"/>
              </a:spcBef>
            </a:pP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will you power your car – </a:t>
            </a:r>
            <a:r>
              <a:rPr lang="en-US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front wheels, rear wheels or all wheels?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many wheels? </a:t>
            </a:r>
            <a:r>
              <a:rPr lang="en-US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3, 4, 6 … more?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will you turn/steer your car? 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will you keep your passengers safe? </a:t>
            </a: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895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3, 4 or 6+ wheels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F7ED-F29B-4EC7-8B21-A2ABBF6FF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7" y="974140"/>
            <a:ext cx="8949152" cy="2701216"/>
          </a:xfrm>
        </p:spPr>
        <p:txBody>
          <a:bodyPr/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3-wheeled vehicles can look cool! – this may give your vehicle an edge with early adopters – Or sometime not!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Reducing the number of wheels or their size may reduce friction, becoming more energy efficient, but this might reduce stability 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 wheels may increase friction, but the stability will be increased and the turning circle could  be much tighter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Will your vehicle use traditional wheels or ‘tank tacks’? How big will they be?  What material?</a:t>
            </a: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8302F-72F3-4C73-B357-E489DB77A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6" y="4131254"/>
            <a:ext cx="2721826" cy="2041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88DDF6-0F06-4E6A-9033-EEE9D0B52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218" y="3040971"/>
            <a:ext cx="2697919" cy="1435904"/>
          </a:xfrm>
          <a:prstGeom prst="rect">
            <a:avLst/>
          </a:prstGeom>
        </p:spPr>
      </p:pic>
      <p:pic>
        <p:nvPicPr>
          <p:cNvPr id="1026" name="Picture 2" descr="Image result for sports car">
            <a:hlinkClick r:id="rId5"/>
            <a:extLst>
              <a:ext uri="{FF2B5EF4-FFF2-40B4-BE49-F238E27FC236}">
                <a16:creationId xmlns:a16="http://schemas.microsoft.com/office/drawing/2014/main" id="{F85352EA-6B76-4F52-A162-6835E06C2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714" y="295275"/>
            <a:ext cx="25336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186D04-C16A-4A98-903E-E0FFCCD1D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8648" y="4131254"/>
            <a:ext cx="2679298" cy="2041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CD4A9F-3D26-49A7-B100-10A9DF24F0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4531" y="4611302"/>
            <a:ext cx="3000375" cy="182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02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F7ED-F29B-4EC7-8B21-A2ABBF6FF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7" y="974140"/>
            <a:ext cx="6789086" cy="472679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are you going to control the steering?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Traditional rack and pinion system – Like a traditional car you turn the wheel to change direction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Single wheel steering – Stop one wheel and the vehicle will turn the way the powered wheel is rotating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Spin Steering – one side forward and one side in reverse the vehicle will turn on the spot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Tracked steering</a:t>
            </a: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B03C5D-09D4-4912-AA34-0A51E4FB9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258" y="780835"/>
            <a:ext cx="4351760" cy="2447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15C55A-A12F-4CE6-92EA-A540C9DF1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257" y="3629299"/>
            <a:ext cx="4131631" cy="273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51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ABB8-B6DA-4712-BD55-78BE9A73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Passengers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E804E-7245-442C-8010-F99778A63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2078401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vehicle won’t sell well if it’s a single seater – this is a family vehicle for the whole Egg family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will need to consider the passenger compartment – how many seats will your vehicle support?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will you keep the occupants safe?</a:t>
            </a:r>
          </a:p>
          <a:p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A9E60-721F-4DB0-B322-03E332DCF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51" y="3912345"/>
            <a:ext cx="2828925" cy="1609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5C524-4E7F-421E-B92D-F8BC11678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847" y="3428999"/>
            <a:ext cx="3736064" cy="2802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44927-DC52-4872-B380-18E9CBCBD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082" y="3541814"/>
            <a:ext cx="3862572" cy="257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74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purl.org/dc/dcmitype/"/>
    <ds:schemaRef ds:uri="http://schemas.microsoft.com/office/infopath/2007/PartnerControls"/>
    <ds:schemaRef ds:uri="c0950e01-db07-4e41-9c32-b7a8e9fccc9b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sharepoint/v3/fields"/>
    <ds:schemaRef ds:uri="f2ad5090-61a8-4b8c-ab70-68f4ff4d193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587</Words>
  <Application>Microsoft Office PowerPoint</Application>
  <PresentationFormat>Widescreen</PresentationFormat>
  <Paragraphs>75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Lato</vt:lpstr>
      <vt:lpstr>Wingdings</vt:lpstr>
      <vt:lpstr>1_Arm_PPT_Public</vt:lpstr>
      <vt:lpstr>Smart Car</vt:lpstr>
      <vt:lpstr>Objectives</vt:lpstr>
      <vt:lpstr>Key Decisions</vt:lpstr>
      <vt:lpstr>Key Decisions</vt:lpstr>
      <vt:lpstr>3, 4 or 6+ wheels</vt:lpstr>
      <vt:lpstr>Steering</vt:lpstr>
      <vt:lpstr>Passengers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2020-12-14T13:41:19Z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